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E63946"/>
                </a:solidFill>
              </a:rPr>
              <a:t>GACW Labs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A4A4A"/>
                </a:solidFill>
              </a:rPr>
              <a:t>Company Overview Presentation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1A"/>
                </a:solidFill>
              </a:rPr>
              <a:t>Our Services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4" name="Shape 2"/>
          <p:cNvSpPr/>
          <p:nvPr/>
        </p:nvSpPr>
        <p:spPr>
          <a:xfrm>
            <a:off x="3657600" y="1371600"/>
            <a:ext cx="1828800" cy="1828800"/>
          </a:xfrm>
          <a:prstGeom prst="rect">
            <a:avLst/>
          </a:prstGeom>
          <a:solidFill>
            <a:srgbClr val="2D2D2D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0" y="1371600"/>
            <a:ext cx="1828800" cy="1828800"/>
          </a:xfrm>
          <a:prstGeom prst="rect">
            <a:avLst/>
          </a:prstGeom>
          <a:solidFill>
            <a:srgbClr val="4A4A4A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338328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Development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0" y="338328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Consulting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0" y="338328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Infrastructure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</a:rPr>
              <a:t>Financial Overview</a:t>
            </a:r>
            <a:endParaRPr lang="en-US" sz="3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914400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  <a:gridCol w="2438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Year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Growth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2022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2023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$34.5M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38%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2024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4A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</a:rPr>
              <a:t>Contact Us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AAAA"/>
                </a:solidFill>
              </a:rPr>
              <a:t>hello@gacwlabs.com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2860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AAAA"/>
                </a:solidFill>
              </a:rPr>
              <a:t>+1 (555) 123-4567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PptxGenJS Presentation</dc:subject>
  <dc:creator>GACW Labs</dc:creator>
  <cp:lastModifiedBy>GACW Labs</cp:lastModifiedBy>
  <cp:revision>1</cp:revision>
  <dcterms:created xsi:type="dcterms:W3CDTF">2026-01-10T03:10:32Z</dcterms:created>
  <dcterms:modified xsi:type="dcterms:W3CDTF">2026-01-10T03:10:32Z</dcterms:modified>
</cp:coreProperties>
</file>